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4" descr="ÐÐ°ÑÑÐ¸Ð½ÐºÐ¸ Ð¿Ð¾ Ð·Ð°Ð¿ÑÐ¾ÑÑ Ð´Ð³Ñ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4306" y="36422"/>
            <a:ext cx="946740" cy="946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1135352" y="36422"/>
            <a:ext cx="21872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0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ДАГЕСТАНКИЙ</a:t>
            </a:r>
            <a:br>
              <a:rPr lang="ru-RU" sz="1800" b="0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r>
              <a:rPr lang="ru-RU" sz="1800" b="0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ГОСУДАРСТВЕННЫЙ</a:t>
            </a:r>
            <a:br>
              <a:rPr lang="ru-RU" sz="1800" b="0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r>
              <a:rPr lang="ru-RU" sz="1800" b="0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УНИВЕРСИТЕТ</a:t>
            </a:r>
            <a:endParaRPr lang="ru-RU" sz="1800" b="0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135352" y="0"/>
            <a:ext cx="10539412" cy="8901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70000"/>
              </a:lnSpc>
            </a:pPr>
            <a:endParaRPr lang="ru-RU" sz="4000" b="0" cap="none" spc="0" dirty="0" smtClean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70000"/>
              </a:lnSpc>
            </a:pPr>
            <a:r>
              <a:rPr lang="ru-RU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                КАФЕДРА ФИЗИЧЕСКОЙ ЭЛЕКТРОНИКИ</a:t>
            </a:r>
            <a:endParaRPr lang="ru-RU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959752"/>
            <a:ext cx="12192000" cy="16261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11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29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0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43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47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8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71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04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5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30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774A-722B-4CAE-AA14-52173ACE48C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7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2774A-722B-4CAE-AA14-52173ACE48CD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368D9-B049-4580-9B94-CB6736878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10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724511"/>
            <a:ext cx="9144000" cy="5541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Тема курсовой работы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37382" y="4036147"/>
            <a:ext cx="5135418" cy="508144"/>
          </a:xfrm>
        </p:spPr>
        <p:txBody>
          <a:bodyPr/>
          <a:lstStyle/>
          <a:p>
            <a:pPr algn="l"/>
            <a:r>
              <a:rPr lang="ru-RU" dirty="0" smtClean="0"/>
              <a:t>Научный </a:t>
            </a:r>
            <a:r>
              <a:rPr lang="ru-RU" dirty="0"/>
              <a:t>р</a:t>
            </a:r>
            <a:r>
              <a:rPr lang="ru-RU" dirty="0" smtClean="0"/>
              <a:t>уководитель: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24000" y="1948800"/>
            <a:ext cx="9144000" cy="5541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Фамилия, имя, отчество студента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 smtClean="0"/>
              <a:t>Махачкала - 2023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52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3945" y="1052729"/>
            <a:ext cx="9144000" cy="5541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Актуальность работы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0526" y="1994910"/>
            <a:ext cx="10859655" cy="280194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Необходимо отразить мотивацию исследований в данном направлении, важность для практических применений в технике, технологиях и т.д. (до 2 </a:t>
            </a:r>
            <a:r>
              <a:rPr lang="ru-RU" dirty="0" err="1" smtClean="0"/>
              <a:t>стр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840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309" y="1052729"/>
            <a:ext cx="9940636" cy="55418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Цель курсовой работы: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37309" y="3026786"/>
            <a:ext cx="9144000" cy="1655762"/>
          </a:xfrm>
        </p:spPr>
        <p:txBody>
          <a:bodyPr/>
          <a:lstStyle/>
          <a:p>
            <a:pPr algn="l"/>
            <a:r>
              <a:rPr lang="ru-RU" dirty="0" smtClean="0"/>
              <a:t>Задачи курсовой работы: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333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309" y="1348292"/>
            <a:ext cx="9940636" cy="55418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Основная часть курсовой работы: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37309" y="2186421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Современное состояние исследований </a:t>
            </a:r>
          </a:p>
          <a:p>
            <a:pPr algn="l"/>
            <a:r>
              <a:rPr lang="ru-RU" dirty="0" smtClean="0"/>
              <a:t>Применяемые методы исследования</a:t>
            </a:r>
          </a:p>
          <a:p>
            <a:pPr algn="l"/>
            <a:r>
              <a:rPr lang="ru-RU" dirty="0" smtClean="0"/>
              <a:t>Наиболее значимые  результаты исследований</a:t>
            </a:r>
          </a:p>
          <a:p>
            <a:pPr algn="l"/>
            <a:r>
              <a:rPr lang="ru-RU" dirty="0" smtClean="0"/>
              <a:t>Теоретические модели изучения проблематики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88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4946" y="1376002"/>
            <a:ext cx="9940636" cy="55418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(основные выводы)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109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093966"/>
            <a:ext cx="12192000" cy="5541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89055" y="6077456"/>
            <a:ext cx="2433781" cy="508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16396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76</Words>
  <Application>Microsoft Office PowerPoint</Application>
  <PresentationFormat>Произвольный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 курсовой работы</vt:lpstr>
      <vt:lpstr>Актуальность работы</vt:lpstr>
      <vt:lpstr>Цель курсовой работы:</vt:lpstr>
      <vt:lpstr>Основная часть курсовой работы:</vt:lpstr>
      <vt:lpstr>Заключение (основные выводы)</vt:lpstr>
      <vt:lpstr>Спасибо за внимание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nashurb</cp:lastModifiedBy>
  <cp:revision>6</cp:revision>
  <dcterms:created xsi:type="dcterms:W3CDTF">2023-01-10T10:21:58Z</dcterms:created>
  <dcterms:modified xsi:type="dcterms:W3CDTF">2024-10-11T07:42:29Z</dcterms:modified>
</cp:coreProperties>
</file>