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0" r:id="rId6"/>
    <p:sldId id="271" r:id="rId7"/>
    <p:sldId id="276" r:id="rId8"/>
    <p:sldId id="272" r:id="rId9"/>
    <p:sldId id="273" r:id="rId10"/>
    <p:sldId id="274" r:id="rId11"/>
    <p:sldId id="275" r:id="rId12"/>
  </p:sldIdLst>
  <p:sldSz cx="20104100" cy="11309350"/>
  <p:notesSz cx="20104100" cy="113093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00FF"/>
    <a:srgbClr val="054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6370" autoAdjust="0"/>
  </p:normalViewPr>
  <p:slideViewPr>
    <p:cSldViewPr>
      <p:cViewPr>
        <p:scale>
          <a:sx n="72" d="100"/>
          <a:sy n="72" d="100"/>
        </p:scale>
        <p:origin x="-15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8DBA-5F70-4786-96A4-7EF10272236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1F2D-396C-460B-8F44-53EBC2D0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7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1F2D-396C-460B-8F44-53EBC2D082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936377"/>
            <a:ext cx="1803532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2"/>
          <p:cNvSpPr txBox="1">
            <a:spLocks/>
          </p:cNvSpPr>
          <p:nvPr/>
        </p:nvSpPr>
        <p:spPr>
          <a:xfrm>
            <a:off x="984250" y="3692934"/>
            <a:ext cx="9220200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9933FF"/>
                </a:solidFill>
              </a:rPr>
              <a:t>Разработка обучающей онлайн площадки с применением VR-технологий с целью повышения качества усвоения информации</a:t>
            </a:r>
            <a:endParaRPr lang="ru-RU" sz="4800" b="1" kern="0" dirty="0">
              <a:solidFill>
                <a:srgbClr val="9933FF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994960" y="8169275"/>
            <a:ext cx="8686800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9933FF"/>
                </a:solidFill>
              </a:rPr>
              <a:t>Фокус-группа №5 «Разработка и проектирование интеллектуальных информационных технологий управления сложными объектами»</a:t>
            </a:r>
            <a:endParaRPr lang="ru-RU" sz="2800" kern="0" dirty="0">
              <a:solidFill>
                <a:srgbClr val="9933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83" y="0"/>
            <a:ext cx="9476817" cy="113093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33" y="987525"/>
            <a:ext cx="2362200" cy="6199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889646"/>
            <a:ext cx="1643176" cy="8157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6492876"/>
            <a:ext cx="6397194" cy="718350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5684500" y="7406632"/>
            <a:ext cx="4419600" cy="5192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2800" kern="0" spc="600" dirty="0">
              <a:solidFill>
                <a:schemeClr val="bg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8339430" y="9617075"/>
            <a:ext cx="1371600" cy="5852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pc="600" dirty="0" smtClean="0">
                <a:solidFill>
                  <a:schemeClr val="bg1"/>
                </a:solidFill>
              </a:rPr>
              <a:t>2023</a:t>
            </a:r>
            <a:endParaRPr lang="ru-RU" sz="2800" b="1" kern="0" spc="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10627175" cy="450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987525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1430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Команда проекта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Указать в том числе контактную </a:t>
            </a:r>
            <a:r>
              <a:rPr lang="ru-RU" sz="2800" dirty="0" smtClean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информацию. Желательно </a:t>
            </a: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разместить фото, отобразить роль каждого участника в проекте.  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83" y="0"/>
            <a:ext cx="9476817" cy="11309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060726"/>
            <a:ext cx="1600200" cy="1600200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1136650" y="5108308"/>
            <a:ext cx="8559800" cy="39154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kern="0" dirty="0" smtClean="0">
                <a:solidFill>
                  <a:srgbClr val="9933FF"/>
                </a:solidFill>
              </a:rPr>
              <a:t>Спасибо за внимание!</a:t>
            </a:r>
            <a:endParaRPr lang="ru-RU" sz="6600" b="1" kern="0" dirty="0">
              <a:solidFill>
                <a:srgbClr val="9933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10627175" cy="4502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33" y="987525"/>
            <a:ext cx="2362200" cy="6199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889646"/>
            <a:ext cx="1643176" cy="8157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6492876"/>
            <a:ext cx="6397194" cy="718350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5684500" y="7406632"/>
            <a:ext cx="4419600" cy="5192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2800" kern="0" spc="600" dirty="0">
              <a:solidFill>
                <a:schemeClr val="bg1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8339430" y="9617075"/>
            <a:ext cx="1371600" cy="5852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pc="600" dirty="0" smtClean="0">
                <a:solidFill>
                  <a:schemeClr val="bg1"/>
                </a:solidFill>
              </a:rPr>
              <a:t>2023</a:t>
            </a:r>
            <a:endParaRPr lang="ru-RU" sz="2800" b="1" kern="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Проблема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60450" y="2959753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(Почему именно сейчас ваше решение будет актуально, на фоне остальных? Что обострило актуальность вашего проекта? В чём заключается проблема, которую вы собираетесь решить с помощью своего проекта? 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9933FF"/>
                </a:solidFill>
              </a:rPr>
              <a:t>Решение</a:t>
            </a:r>
            <a:endParaRPr lang="ru-RU" sz="4800" b="1" kern="0" dirty="0">
              <a:solidFill>
                <a:srgbClr val="9933FF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05363" y="2759075"/>
            <a:ext cx="12636500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Сформулировать предлагаемое решение (конечный продукт), предоставить информацию по продукту, который будет создан и реализован. Необходимо использовать фотографии продукта и/или схемы, поясняющие ключевые инновационные моменты.  Отметить ожидаемый способ коммерциализации предлагаемого к разработке продукта/технологии:</a:t>
            </a:r>
            <a:b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· создание нового предприятия по производству инновационной продукции;</a:t>
            </a:r>
            <a:b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· организация производства инновационной продукции на дейст­вующем предприятии;</a:t>
            </a:r>
            <a:b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· техническое перевооружение действующего пред­приятия по производству инновационной продукции;</a:t>
            </a:r>
            <a:b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· другое (указать, что именно).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</a:p>
          <a:p>
            <a:endParaRPr lang="ru-RU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Научная новизна идеи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12187" y="2835275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Привести обоснование научной новизны идеи, отразить научные исследования, в результате которых она возникла, а также условия, необходимые для ее реализации. Пояснить, имеется ли доступ к оборудованию для проведения НИР, экспериментальной базе для проведения испытаний. Указать, какой научно-технический задел по проекту имеется на данный момент.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8991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Техническая значимость идеи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12850" y="3063875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Раскрыть техническую значимость идеи (преимущества перед существующими аналогами), представить сравнительный анализ продукта с существующими аналогичными способами решения проблемы, обозначить преимущества и недостатки, отметить, в чем проявляется решающее влияние идеи на развитие современной техники и технологий.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03632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Перспективы коммерциализации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76930" y="2911475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Обозначить перспективы коммерциализации результата НИР (потенциальные сферы применения и конкретный потребитель), представить результаты оценки рынка для создаваемого продукта. Обозначить потенциального потребителя, наличие рисков коммерциализации и меры их снижения, наличие конкурентов, дать информацию о ценах на продукт и на продукцию конкурентов, указать себестоимость продукта, объем рынка.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03632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План реализации </a:t>
            </a:r>
            <a:r>
              <a:rPr lang="ru-RU" sz="4800" b="1" kern="0" dirty="0" err="1">
                <a:solidFill>
                  <a:srgbClr val="9933FF"/>
                </a:solidFill>
              </a:rPr>
              <a:t>стартап</a:t>
            </a:r>
            <a:r>
              <a:rPr lang="ru-RU" sz="4800" b="1" kern="0" dirty="0">
                <a:solidFill>
                  <a:srgbClr val="9933FF"/>
                </a:solidFill>
              </a:rPr>
              <a:t>-проекта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76930" y="2911475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Представить план реализации идеи в конечный продукт, т.е. от начальной стадии (идеи) до готового продукта (работоспособной технологии) с указанием временных и финансовых затрат. Кратко обозначить направление использования инвестиций. Важно четко понимать сроки превращения идеи в конечный продукт и выхода его на рынок.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6230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Меры по защите прав на интеллектуальную собственность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12850" y="3341988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Опционально! Если нет необходимости, можно удалить слайд! </a:t>
            </a: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Обозначить необходимые меры по защите прав на интеллектуальную собственность, что необходимо защитить в проекте (патент на изобретение/ полезную модель/ промышленный образец/ свидетельство о регистрации программы для ЭВМ и др. Обозначить необходимость лицензирования и сертификации заявленного продукта. На кого будут оформлены права на ИС. Продемонстрировать документы, подтверждающие права на ИС, если таковые имеются.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1430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Целевая аудитория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12850" y="2911475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Указать, кому потенциально интересен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 продемонстрировать имеющиеся намерения в виде письма от инвестора.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надпись, выделенную желтым!)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564</Words>
  <Application>Microsoft Office PowerPoint</Application>
  <PresentationFormat>Произвольный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Визуальный  стиль Платформа университетского  технологического предпринимательства</dc:title>
  <dc:creator>Dima Gusev</dc:creator>
  <cp:lastModifiedBy>taisa</cp:lastModifiedBy>
  <cp:revision>14</cp:revision>
  <dcterms:created xsi:type="dcterms:W3CDTF">2022-06-08T08:32:52Z</dcterms:created>
  <dcterms:modified xsi:type="dcterms:W3CDTF">2023-10-23T08:40:20Z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2022-06-08T00:00:00Z</vt:filetime>
  </property>
</Properties>
</file>