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7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2774A-722B-4CAE-AA14-52173ACE48CD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368D9-B049-4580-9B94-CB673687857F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Picture 4" descr="ÐÐ°ÑÑÐ¸Ð½ÐºÐ¸ Ð¿Ð¾ Ð·Ð°Ð¿ÑÐ¾ÑÑ Ð´Ð³Ñ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94306" y="36422"/>
            <a:ext cx="946740" cy="946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 userDrawn="1"/>
        </p:nvSpPr>
        <p:spPr>
          <a:xfrm>
            <a:off x="1135352" y="36422"/>
            <a:ext cx="21872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0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ДАГЕСТАНКИЙ</a:t>
            </a:r>
            <a:br>
              <a:rPr lang="ru-RU" sz="1800" b="0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</a:br>
            <a:r>
              <a:rPr lang="ru-RU" sz="1800" b="0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ГОСУДАРСТВЕННЫЙ</a:t>
            </a:r>
            <a:br>
              <a:rPr lang="ru-RU" sz="1800" b="0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</a:br>
            <a:r>
              <a:rPr lang="ru-RU" sz="1800" b="0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УНИВЕРСИТЕТ</a:t>
            </a:r>
            <a:endParaRPr lang="ru-RU" sz="1800" b="0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1135352" y="0"/>
            <a:ext cx="10539412" cy="8901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70000"/>
              </a:lnSpc>
            </a:pPr>
            <a:endParaRPr lang="ru-RU" sz="4000" b="0" cap="none" spc="0" dirty="0" smtClean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70000"/>
              </a:lnSpc>
            </a:pPr>
            <a:r>
              <a:rPr lang="ru-RU" sz="32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                 КАФЕДРА ФИЗИЧЕСКОЙ ЭЛЕКТРОНИКИ</a:t>
            </a:r>
            <a:endParaRPr lang="ru-RU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0" y="959752"/>
            <a:ext cx="12192000" cy="16261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111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2774A-722B-4CAE-AA14-52173ACE48CD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368D9-B049-4580-9B94-CB67368785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290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2774A-722B-4CAE-AA14-52173ACE48CD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368D9-B049-4580-9B94-CB67368785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04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2774A-722B-4CAE-AA14-52173ACE48CD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368D9-B049-4580-9B94-CB67368785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9432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2774A-722B-4CAE-AA14-52173ACE48CD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368D9-B049-4580-9B94-CB67368785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479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2774A-722B-4CAE-AA14-52173ACE48CD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368D9-B049-4580-9B94-CB67368785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87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2774A-722B-4CAE-AA14-52173ACE48CD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368D9-B049-4580-9B94-CB67368785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715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2774A-722B-4CAE-AA14-52173ACE48CD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368D9-B049-4580-9B94-CB67368785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1043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2774A-722B-4CAE-AA14-52173ACE48CD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368D9-B049-4580-9B94-CB67368785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5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2774A-722B-4CAE-AA14-52173ACE48CD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368D9-B049-4580-9B94-CB67368785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30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2774A-722B-4CAE-AA14-52173ACE48CD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368D9-B049-4580-9B94-CB67368785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378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2774A-722B-4CAE-AA14-52173ACE48CD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368D9-B049-4580-9B94-CB67368785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100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724511"/>
            <a:ext cx="9144000" cy="55418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37382" y="4036147"/>
            <a:ext cx="5135418" cy="508144"/>
          </a:xfrm>
        </p:spPr>
        <p:txBody>
          <a:bodyPr/>
          <a:lstStyle/>
          <a:p>
            <a:pPr algn="l"/>
            <a:r>
              <a:rPr lang="ru-RU" dirty="0" smtClean="0"/>
              <a:t>Научный </a:t>
            </a:r>
            <a:r>
              <a:rPr lang="ru-RU" dirty="0"/>
              <a:t>р</a:t>
            </a:r>
            <a:r>
              <a:rPr lang="ru-RU" dirty="0" smtClean="0"/>
              <a:t>уководитель: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524000" y="1948800"/>
            <a:ext cx="9144000" cy="5541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Фамилия, имя, отчество студента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789055" y="6077456"/>
            <a:ext cx="2433781" cy="50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dirty="0" smtClean="0"/>
              <a:t>Махачкала - </a:t>
            </a:r>
            <a:r>
              <a:rPr lang="ru-RU" dirty="0" smtClean="0"/>
              <a:t>2024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0521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3945" y="1052729"/>
            <a:ext cx="9144000" cy="55418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Актуальность работы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70526" y="1994911"/>
            <a:ext cx="10859655" cy="508144"/>
          </a:xfrm>
        </p:spPr>
        <p:txBody>
          <a:bodyPr/>
          <a:lstStyle/>
          <a:p>
            <a:pPr algn="l"/>
            <a:r>
              <a:rPr lang="ru-RU" dirty="0" smtClean="0"/>
              <a:t>Текст</a:t>
            </a:r>
            <a:endParaRPr lang="ru-RU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789055" y="6077456"/>
            <a:ext cx="2433781" cy="508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7840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37309" y="1052729"/>
            <a:ext cx="9940636" cy="554182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Цель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работы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789055" y="6077456"/>
            <a:ext cx="2433781" cy="508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637309" y="3026786"/>
            <a:ext cx="9144000" cy="1655762"/>
          </a:xfrm>
        </p:spPr>
        <p:txBody>
          <a:bodyPr/>
          <a:lstStyle/>
          <a:p>
            <a:pPr algn="l"/>
            <a:r>
              <a:rPr lang="ru-RU" dirty="0" smtClean="0"/>
              <a:t>Задачи </a:t>
            </a:r>
            <a:r>
              <a:rPr lang="ru-RU" dirty="0" smtClean="0"/>
              <a:t>работы</a:t>
            </a:r>
            <a:r>
              <a:rPr lang="ru-RU" dirty="0" smtClean="0"/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4333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37309" y="1052729"/>
            <a:ext cx="9940636" cy="554182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Основная часть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работы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789055" y="6077456"/>
            <a:ext cx="2433781" cy="508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637309" y="2186421"/>
            <a:ext cx="9144000" cy="1655762"/>
          </a:xfrm>
        </p:spPr>
        <p:txBody>
          <a:bodyPr>
            <a:normAutofit lnSpcReduction="10000"/>
          </a:bodyPr>
          <a:lstStyle/>
          <a:p>
            <a:pPr algn="l"/>
            <a:r>
              <a:rPr lang="ru-RU" dirty="0" smtClean="0"/>
              <a:t>Современное состояние исследований </a:t>
            </a:r>
          </a:p>
          <a:p>
            <a:pPr algn="l"/>
            <a:r>
              <a:rPr lang="ru-RU" dirty="0" smtClean="0"/>
              <a:t>Применяемые методы исследования</a:t>
            </a:r>
          </a:p>
          <a:p>
            <a:pPr algn="l"/>
            <a:r>
              <a:rPr lang="ru-RU" dirty="0" smtClean="0"/>
              <a:t>Наиболее значимые  результаты исследований</a:t>
            </a:r>
          </a:p>
          <a:p>
            <a:pPr algn="l"/>
            <a:r>
              <a:rPr lang="ru-RU" dirty="0" smtClean="0"/>
              <a:t>Теоретические модели изучения проблематики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3745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37309" y="1348292"/>
            <a:ext cx="9940636" cy="554182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Основная часть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работы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789055" y="6077456"/>
            <a:ext cx="2433781" cy="508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637309" y="2186421"/>
            <a:ext cx="9144000" cy="1655762"/>
          </a:xfrm>
        </p:spPr>
        <p:txBody>
          <a:bodyPr>
            <a:normAutofit lnSpcReduction="10000"/>
          </a:bodyPr>
          <a:lstStyle/>
          <a:p>
            <a:pPr algn="l"/>
            <a:r>
              <a:rPr lang="ru-RU" dirty="0" smtClean="0"/>
              <a:t>Современное состояние исследований </a:t>
            </a:r>
          </a:p>
          <a:p>
            <a:pPr algn="l"/>
            <a:r>
              <a:rPr lang="ru-RU" dirty="0" smtClean="0"/>
              <a:t>Применяемые методы исследования</a:t>
            </a:r>
          </a:p>
          <a:p>
            <a:pPr algn="l"/>
            <a:r>
              <a:rPr lang="ru-RU" dirty="0" smtClean="0"/>
              <a:t>Наиболее значимые  результаты исследований</a:t>
            </a:r>
          </a:p>
          <a:p>
            <a:pPr algn="l"/>
            <a:r>
              <a:rPr lang="ru-RU" dirty="0" smtClean="0"/>
              <a:t>Теоретические модели изучения проблематики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7883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37309" y="1394474"/>
            <a:ext cx="9940636" cy="554182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Основная часть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работы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789055" y="6077456"/>
            <a:ext cx="2433781" cy="508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637309" y="2186421"/>
            <a:ext cx="9144000" cy="1655762"/>
          </a:xfrm>
        </p:spPr>
        <p:txBody>
          <a:bodyPr>
            <a:normAutofit lnSpcReduction="10000"/>
          </a:bodyPr>
          <a:lstStyle/>
          <a:p>
            <a:pPr algn="l"/>
            <a:r>
              <a:rPr lang="ru-RU" dirty="0" smtClean="0"/>
              <a:t>Современное состояние исследований </a:t>
            </a:r>
          </a:p>
          <a:p>
            <a:pPr algn="l"/>
            <a:r>
              <a:rPr lang="ru-RU" dirty="0" smtClean="0"/>
              <a:t>Применяемые методы исследования</a:t>
            </a:r>
          </a:p>
          <a:p>
            <a:pPr algn="l"/>
            <a:r>
              <a:rPr lang="ru-RU" dirty="0" smtClean="0"/>
              <a:t>Наиболее значимые  результаты исследований</a:t>
            </a:r>
          </a:p>
          <a:p>
            <a:pPr algn="l"/>
            <a:r>
              <a:rPr lang="ru-RU" dirty="0" smtClean="0"/>
              <a:t>Теоретические модели изучения проблематики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8575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4946" y="1376002"/>
            <a:ext cx="9940636" cy="554182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Заключение (основные выводы)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789055" y="6077456"/>
            <a:ext cx="2433781" cy="508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109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093966"/>
            <a:ext cx="12192000" cy="55418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</a:t>
            </a:r>
            <a:endParaRPr lang="ru-RU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789055" y="6077456"/>
            <a:ext cx="2433781" cy="508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16396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</TotalTime>
  <Words>84</Words>
  <Application>Microsoft Office PowerPoint</Application>
  <PresentationFormat>Произвольный</PresentationFormat>
  <Paragraphs>25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Тема</vt:lpstr>
      <vt:lpstr>Актуальность работы</vt:lpstr>
      <vt:lpstr>Цель работы:</vt:lpstr>
      <vt:lpstr>Основная часть работы:</vt:lpstr>
      <vt:lpstr>Основная часть работы:</vt:lpstr>
      <vt:lpstr>Основная часть работы:</vt:lpstr>
      <vt:lpstr>Заключение (основные выводы)</vt:lpstr>
      <vt:lpstr>Спасибо за внимание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Sorryn</cp:lastModifiedBy>
  <cp:revision>6</cp:revision>
  <dcterms:created xsi:type="dcterms:W3CDTF">2023-01-10T10:21:58Z</dcterms:created>
  <dcterms:modified xsi:type="dcterms:W3CDTF">2024-09-13T06:10:10Z</dcterms:modified>
</cp:coreProperties>
</file>